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>
        <p:scale>
          <a:sx n="200" d="100"/>
          <a:sy n="200" d="100"/>
        </p:scale>
        <p:origin x="-648" y="493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13" descr="Logo Hegi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74" y="243020"/>
            <a:ext cx="1712913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8"/>
          <p:cNvSpPr/>
          <p:nvPr/>
        </p:nvSpPr>
        <p:spPr>
          <a:xfrm>
            <a:off x="116632" y="107504"/>
            <a:ext cx="6624736" cy="89289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Textfeld 9"/>
          <p:cNvSpPr txBox="1"/>
          <p:nvPr/>
        </p:nvSpPr>
        <p:spPr>
          <a:xfrm>
            <a:off x="116632" y="8605609"/>
            <a:ext cx="42162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Giesserei Hegi  AG – </a:t>
            </a:r>
            <a:r>
              <a:rPr lang="de-CH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Emmentalstrasse</a:t>
            </a:r>
            <a:r>
              <a:rPr lang="de-CH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12</a:t>
            </a:r>
            <a:r>
              <a:rPr lang="de-CH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– CH 3414 Oberburg </a:t>
            </a:r>
          </a:p>
          <a:p>
            <a:r>
              <a:rPr lang="de-CH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www.hegi.ch – 034 4200  550 – guss@hegi.ch</a:t>
            </a:r>
            <a:endParaRPr lang="de-CH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105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32656" y="8460432"/>
            <a:ext cx="1600200" cy="486833"/>
          </a:xfrm>
          <a:prstGeom prst="rect">
            <a:avLst/>
          </a:prstGeom>
        </p:spPr>
        <p:txBody>
          <a:bodyPr/>
          <a:lstStyle/>
          <a:p>
            <a:fld id="{4D308A44-976E-4115-B835-DE9381198B7B}" type="datetimeFigureOut">
              <a:rPr lang="de-CH" smtClean="0"/>
              <a:t>09.07.15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/>
          <a:lstStyle/>
          <a:p>
            <a:fld id="{B6E39B96-88F6-4E80-AECC-319EAC5F039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68968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guss@hegi.ch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13" descr="Logo Hegi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74" y="243020"/>
            <a:ext cx="1712913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eck 7"/>
          <p:cNvSpPr/>
          <p:nvPr userDrawn="1"/>
        </p:nvSpPr>
        <p:spPr>
          <a:xfrm>
            <a:off x="116632" y="107504"/>
            <a:ext cx="6624736" cy="89289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9" name="Textfeld 8"/>
          <p:cNvSpPr txBox="1"/>
          <p:nvPr userDrawn="1"/>
        </p:nvSpPr>
        <p:spPr>
          <a:xfrm>
            <a:off x="116632" y="8605609"/>
            <a:ext cx="65527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Fonderie</a:t>
            </a:r>
            <a:r>
              <a:rPr lang="de-CH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Hegi</a:t>
            </a:r>
            <a:r>
              <a:rPr lang="de-CH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 SA – </a:t>
            </a:r>
            <a:r>
              <a:rPr lang="de-CH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Emmentalstrasse</a:t>
            </a:r>
            <a:r>
              <a:rPr lang="de-CH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12</a:t>
            </a:r>
            <a:r>
              <a:rPr lang="de-CH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– CH 3414 Oberburg - www.hegi.ch – </a:t>
            </a:r>
            <a:r>
              <a:rPr lang="de-CH" sz="1100" baseline="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guss@hegi.ch</a:t>
            </a:r>
            <a:endParaRPr lang="de-CH" sz="11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CH" sz="1100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de-CH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100" baseline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interlocutaire</a:t>
            </a:r>
            <a:r>
              <a:rPr lang="de-CH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: Philipp Tremp – 034 420  05 58 – philipp.tremp@hegi.ch</a:t>
            </a:r>
            <a:endParaRPr lang="de-CH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27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4644" y="755576"/>
            <a:ext cx="6408712" cy="804666"/>
          </a:xfrm>
        </p:spPr>
        <p:txBody>
          <a:bodyPr/>
          <a:lstStyle/>
          <a:p>
            <a:r>
              <a:rPr lang="de-CH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historique</a:t>
            </a: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de </a:t>
            </a:r>
            <a:r>
              <a:rPr lang="de-CH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l’original</a:t>
            </a: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au </a:t>
            </a:r>
            <a:r>
              <a:rPr lang="de-CH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nouveau</a:t>
            </a:r>
            <a:r>
              <a:rPr lang="de-CH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original</a:t>
            </a:r>
            <a:endParaRPr lang="de-CH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el 1"/>
          <p:cNvSpPr txBox="1">
            <a:spLocks/>
          </p:cNvSpPr>
          <p:nvPr/>
        </p:nvSpPr>
        <p:spPr>
          <a:xfrm>
            <a:off x="476672" y="1331640"/>
            <a:ext cx="5904656" cy="57606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150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PLUSVALEUR EN FONTE </a:t>
            </a:r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Scannerisation</a:t>
            </a:r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3D et </a:t>
            </a:r>
            <a:r>
              <a:rPr lang="de-CH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simulation</a:t>
            </a:r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MAGMA</a:t>
            </a:r>
            <a:r>
              <a:rPr lang="de-CH" sz="1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de-CH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pour</a:t>
            </a:r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de-CH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regéneration</a:t>
            </a:r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d’originaux</a:t>
            </a:r>
            <a:endParaRPr lang="de-CH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548680" y="4696271"/>
            <a:ext cx="5648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Exemple</a:t>
            </a:r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CH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colonne</a:t>
            </a:r>
            <a:r>
              <a:rPr lang="de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de-CH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de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pour</a:t>
            </a:r>
            <a:r>
              <a:rPr lang="de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de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e-CH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Longueur</a:t>
            </a:r>
            <a:r>
              <a:rPr lang="de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env</a:t>
            </a:r>
            <a:r>
              <a:rPr lang="de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4m, </a:t>
            </a:r>
            <a:r>
              <a:rPr lang="de-CH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poids</a:t>
            </a:r>
            <a:r>
              <a:rPr lang="de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env</a:t>
            </a:r>
            <a:r>
              <a:rPr lang="de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300kg</a:t>
            </a:r>
          </a:p>
        </p:txBody>
      </p:sp>
      <p:sp>
        <p:nvSpPr>
          <p:cNvPr id="64" name="Titel 1"/>
          <p:cNvSpPr txBox="1">
            <a:spLocks/>
          </p:cNvSpPr>
          <p:nvPr/>
        </p:nvSpPr>
        <p:spPr>
          <a:xfrm>
            <a:off x="476672" y="5042216"/>
            <a:ext cx="5904656" cy="3938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1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PLUSVALEUR EN FONTE</a:t>
            </a:r>
            <a:r>
              <a:rPr lang="de-CH" sz="12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savoir</a:t>
            </a:r>
            <a:r>
              <a:rPr lang="de-CH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-faire du </a:t>
            </a:r>
            <a:r>
              <a:rPr lang="de-CH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métier</a:t>
            </a:r>
            <a:r>
              <a:rPr lang="de-CH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de-CH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expérience</a:t>
            </a:r>
            <a:r>
              <a:rPr lang="de-CH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de-CH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de-CH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endParaRPr lang="de-CH" sz="1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064" y="3306291"/>
            <a:ext cx="1758336" cy="13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9" name="Gruppieren 28"/>
          <p:cNvGrpSpPr/>
          <p:nvPr/>
        </p:nvGrpSpPr>
        <p:grpSpPr>
          <a:xfrm>
            <a:off x="507010" y="3333750"/>
            <a:ext cx="1492863" cy="1368000"/>
            <a:chOff x="639994" y="3683631"/>
            <a:chExt cx="1492863" cy="1526400"/>
          </a:xfrm>
        </p:grpSpPr>
        <p:pic>
          <p:nvPicPr>
            <p:cNvPr id="20" name="Grafik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994" y="3683631"/>
              <a:ext cx="1492862" cy="1526400"/>
            </a:xfrm>
            <a:prstGeom prst="rect">
              <a:avLst/>
            </a:prstGeom>
          </p:spPr>
        </p:pic>
        <p:sp>
          <p:nvSpPr>
            <p:cNvPr id="4" name="Textfeld 3"/>
            <p:cNvSpPr txBox="1"/>
            <p:nvPr/>
          </p:nvSpPr>
          <p:spPr>
            <a:xfrm>
              <a:off x="921179" y="4751175"/>
              <a:ext cx="12116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smtClean="0">
                  <a:solidFill>
                    <a:schemeClr val="bg1"/>
                  </a:solidFill>
                </a:rPr>
                <a:t>Simulation</a:t>
              </a:r>
              <a:endParaRPr lang="de-CH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7" name="Gruppieren 86"/>
          <p:cNvGrpSpPr/>
          <p:nvPr/>
        </p:nvGrpSpPr>
        <p:grpSpPr>
          <a:xfrm>
            <a:off x="2261801" y="3348016"/>
            <a:ext cx="1823260" cy="1368000"/>
            <a:chOff x="2348881" y="3348016"/>
            <a:chExt cx="1823260" cy="1368000"/>
          </a:xfrm>
        </p:grpSpPr>
        <p:pic>
          <p:nvPicPr>
            <p:cNvPr id="24" name="Grafik 2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8881" y="3348016"/>
              <a:ext cx="1823260" cy="1368000"/>
            </a:xfrm>
            <a:prstGeom prst="rect">
              <a:avLst/>
            </a:prstGeom>
          </p:spPr>
        </p:pic>
        <p:sp>
          <p:nvSpPr>
            <p:cNvPr id="27" name="Textfeld 26"/>
            <p:cNvSpPr txBox="1"/>
            <p:nvPr/>
          </p:nvSpPr>
          <p:spPr>
            <a:xfrm>
              <a:off x="3143931" y="4274676"/>
              <a:ext cx="8050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b="1" dirty="0" err="1" smtClean="0"/>
                <a:t>Moule</a:t>
              </a:r>
              <a:endParaRPr lang="de-CH" b="1" dirty="0"/>
            </a:p>
          </p:txBody>
        </p:sp>
      </p:grpSp>
      <p:grpSp>
        <p:nvGrpSpPr>
          <p:cNvPr id="86" name="Gruppieren 85"/>
          <p:cNvGrpSpPr/>
          <p:nvPr/>
        </p:nvGrpSpPr>
        <p:grpSpPr>
          <a:xfrm>
            <a:off x="3156400" y="1855970"/>
            <a:ext cx="3240000" cy="2797330"/>
            <a:chOff x="3243480" y="1855970"/>
            <a:chExt cx="3240000" cy="2797330"/>
          </a:xfrm>
        </p:grpSpPr>
        <p:sp>
          <p:nvSpPr>
            <p:cNvPr id="28" name="Textfeld 27"/>
            <p:cNvSpPr txBox="1"/>
            <p:nvPr/>
          </p:nvSpPr>
          <p:spPr>
            <a:xfrm>
              <a:off x="4870519" y="4283968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de-CH" b="1" dirty="0">
                <a:solidFill>
                  <a:schemeClr val="bg1"/>
                </a:solidFill>
              </a:endParaRPr>
            </a:p>
          </p:txBody>
        </p:sp>
        <p:grpSp>
          <p:nvGrpSpPr>
            <p:cNvPr id="56" name="Gruppieren 55"/>
            <p:cNvGrpSpPr/>
            <p:nvPr/>
          </p:nvGrpSpPr>
          <p:grpSpPr>
            <a:xfrm>
              <a:off x="3243480" y="1855970"/>
              <a:ext cx="3240000" cy="1368000"/>
              <a:chOff x="3069320" y="2023270"/>
              <a:chExt cx="3240000" cy="1530000"/>
            </a:xfrm>
          </p:grpSpPr>
          <p:grpSp>
            <p:nvGrpSpPr>
              <p:cNvPr id="57" name="Gruppieren 56"/>
              <p:cNvGrpSpPr/>
              <p:nvPr/>
            </p:nvGrpSpPr>
            <p:grpSpPr>
              <a:xfrm>
                <a:off x="3069320" y="2023270"/>
                <a:ext cx="3240000" cy="1530000"/>
                <a:chOff x="5825170" y="2899234"/>
                <a:chExt cx="3240000" cy="2592000"/>
              </a:xfrm>
            </p:grpSpPr>
            <p:pic>
              <p:nvPicPr>
                <p:cNvPr id="59" name="Grafik 58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825170" y="2899234"/>
                  <a:ext cx="3240000" cy="2592000"/>
                </a:xfrm>
                <a:prstGeom prst="rect">
                  <a:avLst/>
                </a:prstGeom>
              </p:spPr>
            </p:pic>
            <p:sp>
              <p:nvSpPr>
                <p:cNvPr id="60" name="Flussdiagramm: Mehrere Dokumente 59"/>
                <p:cNvSpPr/>
                <p:nvPr/>
              </p:nvSpPr>
              <p:spPr>
                <a:xfrm>
                  <a:off x="5884943" y="3000350"/>
                  <a:ext cx="1708794" cy="1263022"/>
                </a:xfrm>
                <a:prstGeom prst="flowChartMultidocumen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CH" dirty="0" smtClean="0"/>
                    <a:t>35 Gigabit</a:t>
                  </a:r>
                  <a:endParaRPr lang="de-CH" dirty="0"/>
                </a:p>
              </p:txBody>
            </p:sp>
          </p:grpSp>
          <p:sp>
            <p:nvSpPr>
              <p:cNvPr id="58" name="Textfeld 57"/>
              <p:cNvSpPr txBox="1"/>
              <p:nvPr/>
            </p:nvSpPr>
            <p:spPr>
              <a:xfrm>
                <a:off x="4482326" y="3081898"/>
                <a:ext cx="1107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CH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3D-Scan</a:t>
                </a:r>
                <a:endParaRPr lang="de-CH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pic>
        <p:nvPicPr>
          <p:cNvPr id="63" name="Grafik 6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10" y="1918057"/>
            <a:ext cx="1823999" cy="1368000"/>
          </a:xfrm>
          <a:prstGeom prst="rect">
            <a:avLst/>
          </a:prstGeom>
        </p:spPr>
      </p:pic>
      <p:sp>
        <p:nvSpPr>
          <p:cNvPr id="65" name="Textfeld 64"/>
          <p:cNvSpPr txBox="1"/>
          <p:nvPr/>
        </p:nvSpPr>
        <p:spPr>
          <a:xfrm>
            <a:off x="461600" y="2978532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 smtClean="0">
                <a:solidFill>
                  <a:schemeClr val="bg1"/>
                </a:solidFill>
              </a:rPr>
              <a:t>Original</a:t>
            </a:r>
            <a:endParaRPr lang="de-CH" b="1" dirty="0">
              <a:solidFill>
                <a:schemeClr val="bg1"/>
              </a:solidFill>
            </a:endParaRPr>
          </a:p>
        </p:txBody>
      </p:sp>
      <p:grpSp>
        <p:nvGrpSpPr>
          <p:cNvPr id="89" name="Gruppieren 88"/>
          <p:cNvGrpSpPr/>
          <p:nvPr/>
        </p:nvGrpSpPr>
        <p:grpSpPr>
          <a:xfrm>
            <a:off x="512676" y="5364088"/>
            <a:ext cx="5832648" cy="2880168"/>
            <a:chOff x="620688" y="5364088"/>
            <a:chExt cx="5832648" cy="2880168"/>
          </a:xfrm>
        </p:grpSpPr>
        <p:pic>
          <p:nvPicPr>
            <p:cNvPr id="32" name="Grafik 3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206" y="5389327"/>
              <a:ext cx="810000" cy="1368000"/>
            </a:xfrm>
            <a:prstGeom prst="rect">
              <a:avLst/>
            </a:prstGeom>
          </p:spPr>
        </p:pic>
        <p:pic>
          <p:nvPicPr>
            <p:cNvPr id="34" name="Grafik 3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2856" y="5364088"/>
              <a:ext cx="1824000" cy="1368000"/>
            </a:xfrm>
            <a:prstGeom prst="rect">
              <a:avLst/>
            </a:prstGeom>
          </p:spPr>
        </p:pic>
        <p:pic>
          <p:nvPicPr>
            <p:cNvPr id="35" name="Grafik 34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9336" y="5372497"/>
              <a:ext cx="1824000" cy="1368000"/>
            </a:xfrm>
            <a:prstGeom prst="rect">
              <a:avLst/>
            </a:prstGeom>
          </p:spPr>
        </p:pic>
        <p:pic>
          <p:nvPicPr>
            <p:cNvPr id="37" name="Grafik 3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688" y="6876256"/>
              <a:ext cx="1824000" cy="1368000"/>
            </a:xfrm>
            <a:prstGeom prst="rect">
              <a:avLst/>
            </a:prstGeom>
          </p:spPr>
        </p:pic>
        <p:pic>
          <p:nvPicPr>
            <p:cNvPr id="39" name="Grafik 38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2882" y="6876256"/>
              <a:ext cx="1824000" cy="1368000"/>
            </a:xfrm>
            <a:prstGeom prst="rect">
              <a:avLst/>
            </a:prstGeom>
          </p:spPr>
        </p:pic>
        <p:pic>
          <p:nvPicPr>
            <p:cNvPr id="40" name="Grafik 39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9336" y="6876256"/>
              <a:ext cx="1824000" cy="1368000"/>
            </a:xfrm>
            <a:prstGeom prst="rect">
              <a:avLst/>
            </a:prstGeom>
          </p:spPr>
        </p:pic>
        <p:cxnSp>
          <p:nvCxnSpPr>
            <p:cNvPr id="75" name="Gerade Verbindung mit Pfeil 74"/>
            <p:cNvCxnSpPr/>
            <p:nvPr/>
          </p:nvCxnSpPr>
          <p:spPr>
            <a:xfrm flipH="1" flipV="1">
              <a:off x="1196752" y="5940152"/>
              <a:ext cx="1486130" cy="133175"/>
            </a:xfrm>
            <a:prstGeom prst="straightConnector1">
              <a:avLst/>
            </a:prstGeom>
            <a:ln w="44450">
              <a:solidFill>
                <a:srgbClr val="FF0000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feld 76"/>
          <p:cNvSpPr txBox="1"/>
          <p:nvPr/>
        </p:nvSpPr>
        <p:spPr>
          <a:xfrm>
            <a:off x="548680" y="8224663"/>
            <a:ext cx="52357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Projet</a:t>
            </a:r>
            <a:r>
              <a:rPr lang="de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Fontaine à Zürich/</a:t>
            </a:r>
            <a:r>
              <a:rPr lang="de-CH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Stadelhofen</a:t>
            </a:r>
            <a:r>
              <a:rPr lang="de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– 1 </a:t>
            </a:r>
            <a:r>
              <a:rPr lang="de-CH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pièce</a:t>
            </a:r>
            <a:r>
              <a:rPr lang="de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CH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poids</a:t>
            </a:r>
            <a:r>
              <a:rPr lang="de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env</a:t>
            </a:r>
            <a:r>
              <a:rPr lang="de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2.5 kg </a:t>
            </a:r>
          </a:p>
          <a:p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 MAGMA® et MAGMASOFT®  </a:t>
            </a:r>
            <a:r>
              <a:rPr lang="de-CH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sont</a:t>
            </a:r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de-CH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marques</a:t>
            </a:r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registrées</a:t>
            </a:r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de-CH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propriété</a:t>
            </a:r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de MAGMA GmbH, </a:t>
            </a:r>
            <a:r>
              <a:rPr lang="de-CH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Aix</a:t>
            </a:r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-la-</a:t>
            </a:r>
            <a:r>
              <a:rPr lang="de-CH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Chapelle</a:t>
            </a:r>
            <a:r>
              <a:rPr lang="de-CH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de-CH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08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Fonte historique – de l’original au nouveau original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Wössner Andre (Giesserei Hegi AG)</dc:creator>
  <cp:lastModifiedBy>Steffen Diana (Giesserei Hegi AG)</cp:lastModifiedBy>
  <cp:revision>31</cp:revision>
  <dcterms:created xsi:type="dcterms:W3CDTF">2015-03-09T14:09:52Z</dcterms:created>
  <dcterms:modified xsi:type="dcterms:W3CDTF">2015-07-09T06:31:58Z</dcterms:modified>
</cp:coreProperties>
</file>